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56" r:id="rId3"/>
    <p:sldId id="257" r:id="rId4"/>
    <p:sldId id="263" r:id="rId5"/>
    <p:sldId id="274" r:id="rId6"/>
    <p:sldId id="267" r:id="rId7"/>
    <p:sldId id="272" r:id="rId8"/>
    <p:sldId id="269" r:id="rId9"/>
    <p:sldId id="275" r:id="rId10"/>
    <p:sldId id="270" r:id="rId11"/>
    <p:sldId id="276" r:id="rId12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5"/>
        <p:sld r:id="rId11"/>
        <p:sld r:id="rId9"/>
        <p:sld r:id="rId8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0C331F-A5DD-4300-9BE0-A8F41B6E05F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1149C5-ED16-4A61-BE89-C553716EC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%20&#1082;%20&#1079;&#1072;&#1085;&#1103;&#1090;&#1080;&#1102;%202015\&#1084;&#1091;&#1079;&#1099;&#1082;&#1072;%20&#1076;&#1083;&#1103;%20&#1087;&#1088;&#1077;&#1079;&#1077;&#1085;&#1090;&#1072;&#1094;&#1080;&#1080;\&#1076;&#1083;&#1103;%20&#1087;&#1088;&#1077;&#1079;&#1077;&#1085;&#1090;&#1072;&#1094;&#1080;&#1080;%20&#8211;%204%20(www.petamusic.ru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7;&#1088;&#1077;&#1079;&#1077;&#1085;&#1090;&#1072;&#1094;&#1080;&#1103;%20&#1082;%20&#1079;&#1072;&#1085;&#1103;&#1090;&#1080;&#1102;%202015\&#1047;&#1074;&#1091;&#1082;&#1080;%20&#1087;&#1088;&#1080;&#1088;&#1086;&#1076;&#1099;%20-%20&#1083;&#1077;&#1089;,%20&#1078;&#1091;&#1088;&#1095;&#1072;&#1085;&#1080;&#1077;%20&#1088;&#1091;&#1095;&#1100;&#1103;,%20&#1075;&#1086;&#1083;&#1086;&#1089;&#1072;%20&#1087;&#1090;&#1080;&#1094;%20%20(audiopoisk.com)%20(mp3ostrov.com)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1601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B050"/>
                </a:solidFill>
              </a:rPr>
              <a:t>Пришла весна - красавица</a:t>
            </a:r>
            <a:endParaRPr lang="ru-RU" sz="9600" dirty="0">
              <a:solidFill>
                <a:srgbClr val="00B050"/>
              </a:solidFill>
            </a:endParaRPr>
          </a:p>
        </p:txBody>
      </p:sp>
      <p:pic>
        <p:nvPicPr>
          <p:cNvPr id="25602" name="Picture 2" descr="Клуб Тепла и Солнца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640957" cy="5760640"/>
          </a:xfrm>
          <a:prstGeom prst="rect">
            <a:avLst/>
          </a:prstGeom>
          <a:noFill/>
        </p:spPr>
      </p:pic>
      <p:pic>
        <p:nvPicPr>
          <p:cNvPr id="4" name="для презентации – 4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Triangle Clip Art Download Free Vector on Pinte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одителям на заметку.ГУО &quot;Ясли-сад 32 г.Новополоц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968552" cy="63236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ланирование на теу зимние заба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148064" cy="686408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Иллюстрация 1 из 23 для Времена года. . Наглядно-дидактическое пособ. для занятий по развитию речи с дошк. с исп. фланелеграфа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Дети на Nano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1254156"/>
            <a:ext cx="5868144" cy="811215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рево Бальза графические заготовки Загрузить 1 000 clip arts (Страница 8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0624"/>
            <a:ext cx="4572000" cy="5667376"/>
          </a:xfrm>
          <a:prstGeom prst="rect">
            <a:avLst/>
          </a:prstGeom>
          <a:noFill/>
        </p:spPr>
      </p:pic>
      <p:pic>
        <p:nvPicPr>
          <p:cNvPr id="5" name="Picture 50" descr="СДЕЛАЮ ВАМ АВАТАР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02" y="-171400"/>
            <a:ext cx="3538598" cy="3645024"/>
          </a:xfrm>
          <a:prstGeom prst="rect">
            <a:avLst/>
          </a:prstGeom>
          <a:noFill/>
        </p:spPr>
      </p:pic>
      <p:pic>
        <p:nvPicPr>
          <p:cNvPr id="6" name="Picture 36" descr="Птицы Анимашки, блестяшки, бесплатные Анимашки, блестяшки Птицы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728192" cy="1209676"/>
          </a:xfrm>
          <a:prstGeom prst="rect">
            <a:avLst/>
          </a:prstGeom>
          <a:noFill/>
        </p:spPr>
      </p:pic>
      <p:pic>
        <p:nvPicPr>
          <p:cNvPr id="7" name="Picture 34" descr="Анимашки птиц, анимированные птицы, разные анимашки с птицами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36712"/>
            <a:ext cx="1906875" cy="936104"/>
          </a:xfrm>
          <a:prstGeom prst="rect">
            <a:avLst/>
          </a:prstGeom>
          <a:noFill/>
        </p:spPr>
      </p:pic>
      <p:pic>
        <p:nvPicPr>
          <p:cNvPr id="8" name="Picture 40" descr="Анимашки на тему ПТИЦЫ ЛЕТЯТ.. 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1988840"/>
            <a:ext cx="2095135" cy="1728192"/>
          </a:xfrm>
          <a:prstGeom prst="rect">
            <a:avLst/>
          </a:prstGeom>
          <a:noFill/>
        </p:spPr>
      </p:pic>
      <p:pic>
        <p:nvPicPr>
          <p:cNvPr id="9" name="Picture 30" descr="Скачать скошенная трав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48672"/>
            <a:ext cx="9144000" cy="809328"/>
          </a:xfrm>
          <a:prstGeom prst="rect">
            <a:avLst/>
          </a:prstGeom>
          <a:noFill/>
        </p:spPr>
      </p:pic>
      <p:pic>
        <p:nvPicPr>
          <p:cNvPr id="10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348880"/>
            <a:ext cx="432048" cy="555902"/>
          </a:xfrm>
          <a:prstGeom prst="rect">
            <a:avLst/>
          </a:prstGeom>
          <a:noFill/>
        </p:spPr>
      </p:pic>
      <p:pic>
        <p:nvPicPr>
          <p:cNvPr id="11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645024"/>
            <a:ext cx="432048" cy="555902"/>
          </a:xfrm>
          <a:prstGeom prst="rect">
            <a:avLst/>
          </a:prstGeom>
          <a:noFill/>
        </p:spPr>
      </p:pic>
      <p:pic>
        <p:nvPicPr>
          <p:cNvPr id="12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348880"/>
            <a:ext cx="432048" cy="555902"/>
          </a:xfrm>
          <a:prstGeom prst="rect">
            <a:avLst/>
          </a:prstGeom>
          <a:noFill/>
        </p:spPr>
      </p:pic>
      <p:pic>
        <p:nvPicPr>
          <p:cNvPr id="14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852936"/>
            <a:ext cx="432048" cy="555902"/>
          </a:xfrm>
          <a:prstGeom prst="rect">
            <a:avLst/>
          </a:prstGeom>
          <a:noFill/>
        </p:spPr>
      </p:pic>
      <p:pic>
        <p:nvPicPr>
          <p:cNvPr id="15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573016"/>
            <a:ext cx="432048" cy="555902"/>
          </a:xfrm>
          <a:prstGeom prst="rect">
            <a:avLst/>
          </a:prstGeom>
          <a:noFill/>
        </p:spPr>
      </p:pic>
      <p:pic>
        <p:nvPicPr>
          <p:cNvPr id="16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068960"/>
            <a:ext cx="432048" cy="555902"/>
          </a:xfrm>
          <a:prstGeom prst="rect">
            <a:avLst/>
          </a:prstGeom>
          <a:noFill/>
        </p:spPr>
      </p:pic>
      <p:pic>
        <p:nvPicPr>
          <p:cNvPr id="17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196752"/>
            <a:ext cx="432048" cy="555902"/>
          </a:xfrm>
          <a:prstGeom prst="rect">
            <a:avLst/>
          </a:prstGeom>
          <a:noFill/>
        </p:spPr>
      </p:pic>
      <p:pic>
        <p:nvPicPr>
          <p:cNvPr id="18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556792"/>
            <a:ext cx="432048" cy="555902"/>
          </a:xfrm>
          <a:prstGeom prst="rect">
            <a:avLst/>
          </a:prstGeom>
          <a:noFill/>
        </p:spPr>
      </p:pic>
      <p:pic>
        <p:nvPicPr>
          <p:cNvPr id="19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844824"/>
            <a:ext cx="432048" cy="555902"/>
          </a:xfrm>
          <a:prstGeom prst="rect">
            <a:avLst/>
          </a:prstGeom>
          <a:noFill/>
        </p:spPr>
      </p:pic>
      <p:pic>
        <p:nvPicPr>
          <p:cNvPr id="20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492896"/>
            <a:ext cx="432048" cy="555902"/>
          </a:xfrm>
          <a:prstGeom prst="rect">
            <a:avLst/>
          </a:prstGeom>
          <a:noFill/>
        </p:spPr>
      </p:pic>
      <p:pic>
        <p:nvPicPr>
          <p:cNvPr id="21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1700808"/>
            <a:ext cx="432048" cy="555902"/>
          </a:xfrm>
          <a:prstGeom prst="rect">
            <a:avLst/>
          </a:prstGeom>
          <a:noFill/>
        </p:spPr>
      </p:pic>
      <p:pic>
        <p:nvPicPr>
          <p:cNvPr id="22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348880"/>
            <a:ext cx="432048" cy="555902"/>
          </a:xfrm>
          <a:prstGeom prst="rect">
            <a:avLst/>
          </a:prstGeom>
          <a:noFill/>
        </p:spPr>
      </p:pic>
      <p:pic>
        <p:nvPicPr>
          <p:cNvPr id="23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356992"/>
            <a:ext cx="432048" cy="555902"/>
          </a:xfrm>
          <a:prstGeom prst="rect">
            <a:avLst/>
          </a:prstGeom>
          <a:noFill/>
        </p:spPr>
      </p:pic>
      <p:pic>
        <p:nvPicPr>
          <p:cNvPr id="24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432048" cy="555902"/>
          </a:xfrm>
          <a:prstGeom prst="rect">
            <a:avLst/>
          </a:prstGeom>
          <a:noFill/>
        </p:spPr>
      </p:pic>
      <p:pic>
        <p:nvPicPr>
          <p:cNvPr id="25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2204864"/>
            <a:ext cx="432048" cy="555902"/>
          </a:xfrm>
          <a:prstGeom prst="rect">
            <a:avLst/>
          </a:prstGeom>
          <a:noFill/>
        </p:spPr>
      </p:pic>
      <p:pic>
        <p:nvPicPr>
          <p:cNvPr id="26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124744"/>
            <a:ext cx="432048" cy="555902"/>
          </a:xfrm>
          <a:prstGeom prst="rect">
            <a:avLst/>
          </a:prstGeom>
          <a:noFill/>
        </p:spPr>
      </p:pic>
      <p:pic>
        <p:nvPicPr>
          <p:cNvPr id="27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517232"/>
            <a:ext cx="657574" cy="1052736"/>
          </a:xfrm>
          <a:prstGeom prst="rect">
            <a:avLst/>
          </a:prstGeom>
          <a:noFill/>
        </p:spPr>
      </p:pic>
      <p:pic>
        <p:nvPicPr>
          <p:cNvPr id="28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5805264"/>
            <a:ext cx="657574" cy="1052736"/>
          </a:xfrm>
          <a:prstGeom prst="rect">
            <a:avLst/>
          </a:prstGeom>
          <a:noFill/>
        </p:spPr>
      </p:pic>
      <p:pic>
        <p:nvPicPr>
          <p:cNvPr id="29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5445224"/>
            <a:ext cx="657574" cy="1052736"/>
          </a:xfrm>
          <a:prstGeom prst="rect">
            <a:avLst/>
          </a:prstGeom>
          <a:noFill/>
        </p:spPr>
      </p:pic>
      <p:pic>
        <p:nvPicPr>
          <p:cNvPr id="30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5805264"/>
            <a:ext cx="657574" cy="1052736"/>
          </a:xfrm>
          <a:prstGeom prst="rect">
            <a:avLst/>
          </a:prstGeom>
          <a:noFill/>
        </p:spPr>
      </p:pic>
      <p:pic>
        <p:nvPicPr>
          <p:cNvPr id="31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5229200"/>
            <a:ext cx="657574" cy="1052736"/>
          </a:xfrm>
          <a:prstGeom prst="rect">
            <a:avLst/>
          </a:prstGeom>
          <a:noFill/>
        </p:spPr>
      </p:pic>
      <p:pic>
        <p:nvPicPr>
          <p:cNvPr id="32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5805264"/>
            <a:ext cx="657574" cy="1052736"/>
          </a:xfrm>
          <a:prstGeom prst="rect">
            <a:avLst/>
          </a:prstGeom>
          <a:noFill/>
        </p:spPr>
      </p:pic>
      <p:pic>
        <p:nvPicPr>
          <p:cNvPr id="33" name="Picture 14" descr="Мать-и-мачеха - Фото 19 - Первые весенние цветы - Растения и…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805264"/>
            <a:ext cx="657574" cy="1052736"/>
          </a:xfrm>
          <a:prstGeom prst="rect">
            <a:avLst/>
          </a:prstGeom>
          <a:noFill/>
        </p:spPr>
      </p:pic>
      <p:pic>
        <p:nvPicPr>
          <p:cNvPr id="34" name="Picture 44" descr="анимашки животных - Самое интересное в блогах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0" y="4725144"/>
            <a:ext cx="4286250" cy="1266826"/>
          </a:xfrm>
          <a:prstGeom prst="rect">
            <a:avLst/>
          </a:prstGeom>
          <a:noFill/>
        </p:spPr>
      </p:pic>
      <p:pic>
        <p:nvPicPr>
          <p:cNvPr id="36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996952"/>
            <a:ext cx="432048" cy="555902"/>
          </a:xfrm>
          <a:prstGeom prst="rect">
            <a:avLst/>
          </a:prstGeom>
          <a:noFill/>
        </p:spPr>
      </p:pic>
      <p:pic>
        <p:nvPicPr>
          <p:cNvPr id="37" name="Picture 8" descr="Бесплатный Вектор: Лист, Зеленый, Растений, Деревья - Бесплатное изображение на Pixabay - 32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284984"/>
            <a:ext cx="432048" cy="555902"/>
          </a:xfrm>
          <a:prstGeom prst="rect">
            <a:avLst/>
          </a:prstGeom>
          <a:noFill/>
        </p:spPr>
      </p:pic>
      <p:pic>
        <p:nvPicPr>
          <p:cNvPr id="39" name="Звуки природы - лес, журчание ручья, голоса птиц  (audiopoisk.com)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к нарисовать полезные ископаемые Сайт о рисов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485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нарисовать диафрагму в Adobe Illustrator natulrich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688632" cy="500265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Журнал &quot;Coulors of suns&quot; 1. - Ваши журн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26920"/>
            <a:ext cx="6768752" cy="446393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Детские картинки транспор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8887115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4</Words>
  <Application>Microsoft Office PowerPoint</Application>
  <PresentationFormat>Экран (4:3)</PresentationFormat>
  <Paragraphs>1</Paragraphs>
  <Slides>11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3" baseType="lpstr">
      <vt:lpstr>Трек</vt:lpstr>
      <vt:lpstr>Пришла весна - красавица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35</cp:revision>
  <dcterms:created xsi:type="dcterms:W3CDTF">2015-05-14T09:23:52Z</dcterms:created>
  <dcterms:modified xsi:type="dcterms:W3CDTF">2015-05-20T17:18:20Z</dcterms:modified>
</cp:coreProperties>
</file>